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8250"/>
    <a:srgbClr val="135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1C42E-9A84-4523-BA8C-342946981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263765"/>
            <a:ext cx="9975273" cy="2246197"/>
          </a:xfrm>
        </p:spPr>
        <p:txBody>
          <a:bodyPr anchor="b"/>
          <a:lstStyle>
            <a:lvl1pPr algn="ctr">
              <a:defRPr sz="6000"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BD556-2DD2-4CEC-9D03-40C082AF9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975272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74FAB-4FFE-4BFF-9456-0EFD5356DF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3999" y="6356350"/>
            <a:ext cx="2743200" cy="365125"/>
          </a:xfrm>
        </p:spPr>
        <p:txBody>
          <a:bodyPr/>
          <a:lstStyle/>
          <a:p>
            <a:fld id="{0B7A122A-1DC7-42EB-B7B1-D7A2C0528447}" type="datetimeFigureOut">
              <a:rPr lang="en-GB" smtClean="0"/>
              <a:pPr/>
              <a:t>09/06/2024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1655B-302B-4A80-A1B7-D84F08480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538941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BF913-0BEA-4D6A-87E1-1ABDB544D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6616" y="6356350"/>
            <a:ext cx="1316181" cy="365125"/>
          </a:xfrm>
        </p:spPr>
        <p:txBody>
          <a:bodyPr/>
          <a:lstStyle/>
          <a:p>
            <a:fld id="{885F9FEE-9549-4E40-89AD-2D513956F5F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20BACC-D7AD-4104-A59F-4173EBAEA1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524000" cy="6858000"/>
          </a:xfrm>
          <a:prstGeom prst="rect">
            <a:avLst/>
          </a:prstGeom>
        </p:spPr>
      </p:pic>
      <p:grpSp>
        <p:nvGrpSpPr>
          <p:cNvPr id="8" name="Google Shape;18;p9">
            <a:extLst>
              <a:ext uri="{FF2B5EF4-FFF2-40B4-BE49-F238E27FC236}">
                <a16:creationId xmlns:a16="http://schemas.microsoft.com/office/drawing/2014/main" id="{C6B22BF1-7769-406E-922A-4D1E92C2B706}"/>
              </a:ext>
            </a:extLst>
          </p:cNvPr>
          <p:cNvGrpSpPr/>
          <p:nvPr userDrawn="1"/>
        </p:nvGrpSpPr>
        <p:grpSpPr>
          <a:xfrm>
            <a:off x="10927356" y="114070"/>
            <a:ext cx="1150689" cy="1022148"/>
            <a:chOff x="10903335" y="141501"/>
            <a:chExt cx="1150689" cy="1022148"/>
          </a:xfrm>
        </p:grpSpPr>
        <p:sp>
          <p:nvSpPr>
            <p:cNvPr id="9" name="Google Shape;19;p9">
              <a:extLst>
                <a:ext uri="{FF2B5EF4-FFF2-40B4-BE49-F238E27FC236}">
                  <a16:creationId xmlns:a16="http://schemas.microsoft.com/office/drawing/2014/main" id="{18912A97-F467-4387-BFEF-11B6B868BBC3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0" name="Google Shape;20;p9">
              <a:extLst>
                <a:ext uri="{FF2B5EF4-FFF2-40B4-BE49-F238E27FC236}">
                  <a16:creationId xmlns:a16="http://schemas.microsoft.com/office/drawing/2014/main" id="{620173DF-5FE6-445E-8ADE-8AA6DF8B16E0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D80A6E3-6DFB-4067-90A6-CD57CB8D77CA}"/>
              </a:ext>
            </a:extLst>
          </p:cNvPr>
          <p:cNvGrpSpPr/>
          <p:nvPr userDrawn="1"/>
        </p:nvGrpSpPr>
        <p:grpSpPr>
          <a:xfrm>
            <a:off x="10930470" y="5847337"/>
            <a:ext cx="1150690" cy="846428"/>
            <a:chOff x="42538" y="5956115"/>
            <a:chExt cx="1150690" cy="846428"/>
          </a:xfrm>
        </p:grpSpPr>
        <p:sp>
          <p:nvSpPr>
            <p:cNvPr id="13" name="Google Shape;106;p3">
              <a:extLst>
                <a:ext uri="{FF2B5EF4-FFF2-40B4-BE49-F238E27FC236}">
                  <a16:creationId xmlns:a16="http://schemas.microsoft.com/office/drawing/2014/main" id="{F027C26D-D4E1-4694-A8D6-9E527456ED80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4" name="Google Shape;107;p3">
              <a:extLst>
                <a:ext uri="{FF2B5EF4-FFF2-40B4-BE49-F238E27FC236}">
                  <a16:creationId xmlns:a16="http://schemas.microsoft.com/office/drawing/2014/main" id="{CD42F73B-6150-4D3B-B159-D693A6752D14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3842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BAAFA-0EB9-44A7-AB42-6534511E2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528" y="365125"/>
            <a:ext cx="10092271" cy="1325563"/>
          </a:xfrm>
        </p:spPr>
        <p:txBody>
          <a:bodyPr/>
          <a:lstStyle>
            <a:lvl1pPr>
              <a:defRPr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3755D8-147B-4784-A117-DE66DE18B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D9880-6A63-4A8A-91B0-0268D58F8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9B5BE-F617-4710-81B9-F8F1A96DB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AAD3A-E04C-4AD2-87A7-4F5B93DB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Google Shape;111;p3">
            <a:extLst>
              <a:ext uri="{FF2B5EF4-FFF2-40B4-BE49-F238E27FC236}">
                <a16:creationId xmlns:a16="http://schemas.microsoft.com/office/drawing/2014/main" id="{AA9044A9-F4ED-48C2-B217-9182DEE860A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71883"/>
          <a:stretch/>
        </p:blipFill>
        <p:spPr>
          <a:xfrm rot="10800000">
            <a:off x="11208327" y="13598"/>
            <a:ext cx="982834" cy="6844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8E705DC2-2C49-436A-9E1C-9935DB4E042B}"/>
              </a:ext>
            </a:extLst>
          </p:cNvPr>
          <p:cNvGrpSpPr/>
          <p:nvPr userDrawn="1"/>
        </p:nvGrpSpPr>
        <p:grpSpPr>
          <a:xfrm>
            <a:off x="111813" y="5900695"/>
            <a:ext cx="1150690" cy="846428"/>
            <a:chOff x="42538" y="5956115"/>
            <a:chExt cx="1150690" cy="846428"/>
          </a:xfrm>
        </p:grpSpPr>
        <p:sp>
          <p:nvSpPr>
            <p:cNvPr id="9" name="Google Shape;106;p3">
              <a:extLst>
                <a:ext uri="{FF2B5EF4-FFF2-40B4-BE49-F238E27FC236}">
                  <a16:creationId xmlns:a16="http://schemas.microsoft.com/office/drawing/2014/main" id="{2BEB3AF2-9476-4A4B-9835-5A43F1298753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0" name="Google Shape;107;p3">
              <a:extLst>
                <a:ext uri="{FF2B5EF4-FFF2-40B4-BE49-F238E27FC236}">
                  <a16:creationId xmlns:a16="http://schemas.microsoft.com/office/drawing/2014/main" id="{A6A51EBC-8404-4941-BD26-4A9C84D1A2BB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  <p:grpSp>
        <p:nvGrpSpPr>
          <p:cNvPr id="11" name="Google Shape;18;p9">
            <a:extLst>
              <a:ext uri="{FF2B5EF4-FFF2-40B4-BE49-F238E27FC236}">
                <a16:creationId xmlns:a16="http://schemas.microsoft.com/office/drawing/2014/main" id="{24DBE212-577F-4DA8-AB2C-18F6F56C38E8}"/>
              </a:ext>
            </a:extLst>
          </p:cNvPr>
          <p:cNvGrpSpPr/>
          <p:nvPr userDrawn="1"/>
        </p:nvGrpSpPr>
        <p:grpSpPr>
          <a:xfrm>
            <a:off x="110840" y="110877"/>
            <a:ext cx="1150689" cy="1022148"/>
            <a:chOff x="10903335" y="141501"/>
            <a:chExt cx="1150689" cy="1022148"/>
          </a:xfrm>
        </p:grpSpPr>
        <p:sp>
          <p:nvSpPr>
            <p:cNvPr id="12" name="Google Shape;19;p9">
              <a:extLst>
                <a:ext uri="{FF2B5EF4-FFF2-40B4-BE49-F238E27FC236}">
                  <a16:creationId xmlns:a16="http://schemas.microsoft.com/office/drawing/2014/main" id="{4D03F91D-C191-4D50-9FB7-9BF4ED5E3A25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3" name="Google Shape;20;p9">
              <a:extLst>
                <a:ext uri="{FF2B5EF4-FFF2-40B4-BE49-F238E27FC236}">
                  <a16:creationId xmlns:a16="http://schemas.microsoft.com/office/drawing/2014/main" id="{1EE44022-D1D2-4430-B5FF-706368EE6513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565A2E9-94DD-4A2C-B863-ADAE93F609BF}"/>
              </a:ext>
            </a:extLst>
          </p:cNvPr>
          <p:cNvSpPr txBox="1">
            <a:spLocks/>
          </p:cNvSpPr>
          <p:nvPr userDrawn="1"/>
        </p:nvSpPr>
        <p:spPr>
          <a:xfrm>
            <a:off x="1266096" y="6356350"/>
            <a:ext cx="20728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7A122A-1DC7-42EB-B7B1-D7A2C0528447}" type="datetimeFigureOut">
              <a:rPr lang="en-GB" smtClean="0"/>
              <a:pPr/>
              <a:t>09/06/2024</a:t>
            </a:fld>
            <a:endParaRPr lang="en-GB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A1057F5-BED8-4C21-B384-C5FBA865302E}"/>
              </a:ext>
            </a:extLst>
          </p:cNvPr>
          <p:cNvSpPr txBox="1">
            <a:spLocks/>
          </p:cNvSpPr>
          <p:nvPr userDrawn="1"/>
        </p:nvSpPr>
        <p:spPr>
          <a:xfrm>
            <a:off x="10370964" y="6356350"/>
            <a:ext cx="98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5F9FEE-9549-4E40-89AD-2D513956F5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723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121A3C-7B42-40A7-BC45-E101E957D9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08498E-613B-4002-954D-D89F0C6D1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F3D25-9831-4A80-A8EB-3E05ACB36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46F67-371F-4E13-9E79-1D133E3E0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82A81-AC19-4BAA-A725-D6A280DE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Google Shape;111;p3">
            <a:extLst>
              <a:ext uri="{FF2B5EF4-FFF2-40B4-BE49-F238E27FC236}">
                <a16:creationId xmlns:a16="http://schemas.microsoft.com/office/drawing/2014/main" id="{164F8669-9337-48AE-AFBA-B703E8FE9D0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71883"/>
          <a:stretch/>
        </p:blipFill>
        <p:spPr>
          <a:xfrm rot="10800000">
            <a:off x="11208327" y="13598"/>
            <a:ext cx="982834" cy="6844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148A288-C4F5-476C-A04F-62053BCFE7C2}"/>
              </a:ext>
            </a:extLst>
          </p:cNvPr>
          <p:cNvGrpSpPr/>
          <p:nvPr userDrawn="1"/>
        </p:nvGrpSpPr>
        <p:grpSpPr>
          <a:xfrm>
            <a:off x="111813" y="5900695"/>
            <a:ext cx="1150690" cy="846428"/>
            <a:chOff x="42538" y="5956115"/>
            <a:chExt cx="1150690" cy="846428"/>
          </a:xfrm>
        </p:grpSpPr>
        <p:sp>
          <p:nvSpPr>
            <p:cNvPr id="9" name="Google Shape;106;p3">
              <a:extLst>
                <a:ext uri="{FF2B5EF4-FFF2-40B4-BE49-F238E27FC236}">
                  <a16:creationId xmlns:a16="http://schemas.microsoft.com/office/drawing/2014/main" id="{002B694D-A275-4F17-9D5E-4EDA5DAF2FF0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0" name="Google Shape;107;p3">
              <a:extLst>
                <a:ext uri="{FF2B5EF4-FFF2-40B4-BE49-F238E27FC236}">
                  <a16:creationId xmlns:a16="http://schemas.microsoft.com/office/drawing/2014/main" id="{A5AB9B8B-50FA-43D4-806B-8ED208B37DE7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  <p:grpSp>
        <p:nvGrpSpPr>
          <p:cNvPr id="11" name="Google Shape;18;p9">
            <a:extLst>
              <a:ext uri="{FF2B5EF4-FFF2-40B4-BE49-F238E27FC236}">
                <a16:creationId xmlns:a16="http://schemas.microsoft.com/office/drawing/2014/main" id="{BC916104-6EF9-44B7-BC56-A0773869F07A}"/>
              </a:ext>
            </a:extLst>
          </p:cNvPr>
          <p:cNvGrpSpPr/>
          <p:nvPr userDrawn="1"/>
        </p:nvGrpSpPr>
        <p:grpSpPr>
          <a:xfrm>
            <a:off x="110840" y="110877"/>
            <a:ext cx="1150689" cy="1022148"/>
            <a:chOff x="10903335" y="141501"/>
            <a:chExt cx="1150689" cy="1022148"/>
          </a:xfrm>
        </p:grpSpPr>
        <p:sp>
          <p:nvSpPr>
            <p:cNvPr id="12" name="Google Shape;19;p9">
              <a:extLst>
                <a:ext uri="{FF2B5EF4-FFF2-40B4-BE49-F238E27FC236}">
                  <a16:creationId xmlns:a16="http://schemas.microsoft.com/office/drawing/2014/main" id="{FE2F97CD-2F2D-4CF1-8D88-F8FAE53227D3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3" name="Google Shape;20;p9">
              <a:extLst>
                <a:ext uri="{FF2B5EF4-FFF2-40B4-BE49-F238E27FC236}">
                  <a16:creationId xmlns:a16="http://schemas.microsoft.com/office/drawing/2014/main" id="{74FFE7DC-3B16-484A-A8EC-E403B7EE3498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EF76BFBA-6A79-4EF5-8A5A-D1C48DAFF799}"/>
              </a:ext>
            </a:extLst>
          </p:cNvPr>
          <p:cNvSpPr txBox="1">
            <a:spLocks/>
          </p:cNvSpPr>
          <p:nvPr userDrawn="1"/>
        </p:nvSpPr>
        <p:spPr>
          <a:xfrm>
            <a:off x="1266096" y="6356350"/>
            <a:ext cx="20728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7A122A-1DC7-42EB-B7B1-D7A2C0528447}" type="datetimeFigureOut">
              <a:rPr lang="en-GB" smtClean="0"/>
              <a:pPr/>
              <a:t>09/06/2024</a:t>
            </a:fld>
            <a:endParaRPr lang="en-GB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1C528EFF-B662-43B1-BFA7-930B4D71BEC4}"/>
              </a:ext>
            </a:extLst>
          </p:cNvPr>
          <p:cNvSpPr txBox="1">
            <a:spLocks/>
          </p:cNvSpPr>
          <p:nvPr userDrawn="1"/>
        </p:nvSpPr>
        <p:spPr>
          <a:xfrm>
            <a:off x="10370964" y="6356350"/>
            <a:ext cx="98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5F9FEE-9549-4E40-89AD-2D513956F5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12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C5BD-CADA-4E8E-B653-1BF4C272E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096" y="365125"/>
            <a:ext cx="10087703" cy="1325563"/>
          </a:xfrm>
        </p:spPr>
        <p:txBody>
          <a:bodyPr/>
          <a:lstStyle>
            <a:lvl1pPr>
              <a:defRPr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B5913-72E2-442C-AEB6-A8E8374BA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096" y="1825625"/>
            <a:ext cx="10087704" cy="4351338"/>
          </a:xfrm>
        </p:spPr>
        <p:txBody>
          <a:bodyPr/>
          <a:lstStyle>
            <a:lvl1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A5E73-8BFC-4EC0-9CFF-4E104A7B01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66096" y="6356350"/>
            <a:ext cx="2072849" cy="365125"/>
          </a:xfrm>
        </p:spPr>
        <p:txBody>
          <a:bodyPr/>
          <a:lstStyle/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21A4B-259A-491E-BB93-EFD74A09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945" y="6356350"/>
            <a:ext cx="703201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A5FB2-050F-4B44-89D7-533429E58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0964" y="6356350"/>
            <a:ext cx="982835" cy="365125"/>
          </a:xfrm>
        </p:spPr>
        <p:txBody>
          <a:bodyPr/>
          <a:lstStyle/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Google Shape;111;p3">
            <a:extLst>
              <a:ext uri="{FF2B5EF4-FFF2-40B4-BE49-F238E27FC236}">
                <a16:creationId xmlns:a16="http://schemas.microsoft.com/office/drawing/2014/main" id="{7C9B67D4-D2D6-4BD8-B7E3-8C0395E26F7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71883"/>
          <a:stretch/>
        </p:blipFill>
        <p:spPr>
          <a:xfrm rot="10800000">
            <a:off x="11208327" y="13598"/>
            <a:ext cx="982834" cy="6844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71BBCA6E-2D76-4613-AA01-BC55A8BA6324}"/>
              </a:ext>
            </a:extLst>
          </p:cNvPr>
          <p:cNvGrpSpPr/>
          <p:nvPr userDrawn="1"/>
        </p:nvGrpSpPr>
        <p:grpSpPr>
          <a:xfrm>
            <a:off x="111813" y="5900695"/>
            <a:ext cx="1150690" cy="846428"/>
            <a:chOff x="42538" y="5956115"/>
            <a:chExt cx="1150690" cy="846428"/>
          </a:xfrm>
        </p:grpSpPr>
        <p:sp>
          <p:nvSpPr>
            <p:cNvPr id="12" name="Google Shape;106;p3">
              <a:extLst>
                <a:ext uri="{FF2B5EF4-FFF2-40B4-BE49-F238E27FC236}">
                  <a16:creationId xmlns:a16="http://schemas.microsoft.com/office/drawing/2014/main" id="{D8A1A8B9-CBB1-4103-8EBC-02D877461BD6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3" name="Google Shape;107;p3">
              <a:extLst>
                <a:ext uri="{FF2B5EF4-FFF2-40B4-BE49-F238E27FC236}">
                  <a16:creationId xmlns:a16="http://schemas.microsoft.com/office/drawing/2014/main" id="{6F415658-4D95-4DAC-814F-0E8CB60A5717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  <p:grpSp>
        <p:nvGrpSpPr>
          <p:cNvPr id="15" name="Google Shape;18;p9">
            <a:extLst>
              <a:ext uri="{FF2B5EF4-FFF2-40B4-BE49-F238E27FC236}">
                <a16:creationId xmlns:a16="http://schemas.microsoft.com/office/drawing/2014/main" id="{47630F6F-C23A-4868-813F-C0C73EDBBCFB}"/>
              </a:ext>
            </a:extLst>
          </p:cNvPr>
          <p:cNvGrpSpPr/>
          <p:nvPr userDrawn="1"/>
        </p:nvGrpSpPr>
        <p:grpSpPr>
          <a:xfrm>
            <a:off x="110840" y="110877"/>
            <a:ext cx="1150689" cy="1022148"/>
            <a:chOff x="10903335" y="141501"/>
            <a:chExt cx="1150689" cy="1022148"/>
          </a:xfrm>
        </p:grpSpPr>
        <p:sp>
          <p:nvSpPr>
            <p:cNvPr id="16" name="Google Shape;19;p9">
              <a:extLst>
                <a:ext uri="{FF2B5EF4-FFF2-40B4-BE49-F238E27FC236}">
                  <a16:creationId xmlns:a16="http://schemas.microsoft.com/office/drawing/2014/main" id="{DD9A4BE3-4822-4184-BE87-ADDBB08CA371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7" name="Google Shape;20;p9">
              <a:extLst>
                <a:ext uri="{FF2B5EF4-FFF2-40B4-BE49-F238E27FC236}">
                  <a16:creationId xmlns:a16="http://schemas.microsoft.com/office/drawing/2014/main" id="{72CFA962-CE9C-4504-A438-C0F776BD9D83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094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23B7C-C120-492C-9E45-8D6553172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77223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9BC6B0-14BB-44F7-9744-2542ADAF0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123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Google Shape;111;p3">
            <a:extLst>
              <a:ext uri="{FF2B5EF4-FFF2-40B4-BE49-F238E27FC236}">
                <a16:creationId xmlns:a16="http://schemas.microsoft.com/office/drawing/2014/main" id="{2D70D009-4415-49BE-9F15-40F434C8869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71883"/>
          <a:stretch/>
        </p:blipFill>
        <p:spPr>
          <a:xfrm rot="10800000">
            <a:off x="11208327" y="13598"/>
            <a:ext cx="982834" cy="6844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719BE9C9-C505-48C7-93BE-A9CBE0FAF395}"/>
              </a:ext>
            </a:extLst>
          </p:cNvPr>
          <p:cNvGrpSpPr/>
          <p:nvPr userDrawn="1"/>
        </p:nvGrpSpPr>
        <p:grpSpPr>
          <a:xfrm>
            <a:off x="111813" y="5900695"/>
            <a:ext cx="1150690" cy="846428"/>
            <a:chOff x="42538" y="5956115"/>
            <a:chExt cx="1150690" cy="846428"/>
          </a:xfrm>
        </p:grpSpPr>
        <p:sp>
          <p:nvSpPr>
            <p:cNvPr id="9" name="Google Shape;106;p3">
              <a:extLst>
                <a:ext uri="{FF2B5EF4-FFF2-40B4-BE49-F238E27FC236}">
                  <a16:creationId xmlns:a16="http://schemas.microsoft.com/office/drawing/2014/main" id="{79E9B72D-B00E-4935-BF55-02B63F2F9660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0" name="Google Shape;107;p3">
              <a:extLst>
                <a:ext uri="{FF2B5EF4-FFF2-40B4-BE49-F238E27FC236}">
                  <a16:creationId xmlns:a16="http://schemas.microsoft.com/office/drawing/2014/main" id="{F21B5781-9650-4F7F-98D4-D4068932FC26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  <p:grpSp>
        <p:nvGrpSpPr>
          <p:cNvPr id="11" name="Google Shape;18;p9">
            <a:extLst>
              <a:ext uri="{FF2B5EF4-FFF2-40B4-BE49-F238E27FC236}">
                <a16:creationId xmlns:a16="http://schemas.microsoft.com/office/drawing/2014/main" id="{FBF2C1F4-237C-41BA-B469-7335F1FFD864}"/>
              </a:ext>
            </a:extLst>
          </p:cNvPr>
          <p:cNvGrpSpPr/>
          <p:nvPr userDrawn="1"/>
        </p:nvGrpSpPr>
        <p:grpSpPr>
          <a:xfrm>
            <a:off x="110840" y="110877"/>
            <a:ext cx="1150689" cy="1022148"/>
            <a:chOff x="10903335" y="141501"/>
            <a:chExt cx="1150689" cy="1022148"/>
          </a:xfrm>
        </p:grpSpPr>
        <p:sp>
          <p:nvSpPr>
            <p:cNvPr id="12" name="Google Shape;19;p9">
              <a:extLst>
                <a:ext uri="{FF2B5EF4-FFF2-40B4-BE49-F238E27FC236}">
                  <a16:creationId xmlns:a16="http://schemas.microsoft.com/office/drawing/2014/main" id="{DF9F7C3D-D13A-424C-9B02-5D3082BF4712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3" name="Google Shape;20;p9">
              <a:extLst>
                <a:ext uri="{FF2B5EF4-FFF2-40B4-BE49-F238E27FC236}">
                  <a16:creationId xmlns:a16="http://schemas.microsoft.com/office/drawing/2014/main" id="{7A111EB5-08E8-4FDF-B631-E1019A04A717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779D423-FFA3-4143-A3FE-2DB592A645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66096" y="6356350"/>
            <a:ext cx="2072849" cy="365125"/>
          </a:xfrm>
        </p:spPr>
        <p:txBody>
          <a:bodyPr/>
          <a:lstStyle/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268FE8BD-F3BD-4C6E-865F-B147290AB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945" y="6356350"/>
            <a:ext cx="703201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1E1B717-C469-494D-BA87-E56F271E9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0964" y="6356350"/>
            <a:ext cx="982835" cy="365125"/>
          </a:xfrm>
        </p:spPr>
        <p:txBody>
          <a:bodyPr/>
          <a:lstStyle/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95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B2763-F655-4F89-9A6E-64D7B8870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528" y="365125"/>
            <a:ext cx="10092271" cy="1325563"/>
          </a:xfrm>
        </p:spPr>
        <p:txBody>
          <a:bodyPr/>
          <a:lstStyle>
            <a:lvl1pPr>
              <a:defRPr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224B4-A810-4B95-825D-57FEB7625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119255" cy="4351338"/>
          </a:xfrm>
        </p:spPr>
        <p:txBody>
          <a:bodyPr/>
          <a:lstStyle>
            <a:lvl1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B030E2-ECCF-4FAD-AD4E-4CE34A870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25625"/>
            <a:ext cx="5257800" cy="4351338"/>
          </a:xfrm>
        </p:spPr>
        <p:txBody>
          <a:bodyPr/>
          <a:lstStyle>
            <a:lvl1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Google Shape;111;p3">
            <a:extLst>
              <a:ext uri="{FF2B5EF4-FFF2-40B4-BE49-F238E27FC236}">
                <a16:creationId xmlns:a16="http://schemas.microsoft.com/office/drawing/2014/main" id="{CD7F15A3-DA16-4704-8125-DEA80536A62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71883"/>
          <a:stretch/>
        </p:blipFill>
        <p:spPr>
          <a:xfrm rot="10800000">
            <a:off x="11208327" y="13598"/>
            <a:ext cx="982834" cy="6844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740583FD-8E40-4AF3-99BF-B934E203A537}"/>
              </a:ext>
            </a:extLst>
          </p:cNvPr>
          <p:cNvGrpSpPr/>
          <p:nvPr userDrawn="1"/>
        </p:nvGrpSpPr>
        <p:grpSpPr>
          <a:xfrm>
            <a:off x="111813" y="5900695"/>
            <a:ext cx="1150690" cy="846428"/>
            <a:chOff x="42538" y="5956115"/>
            <a:chExt cx="1150690" cy="846428"/>
          </a:xfrm>
        </p:grpSpPr>
        <p:sp>
          <p:nvSpPr>
            <p:cNvPr id="10" name="Google Shape;106;p3">
              <a:extLst>
                <a:ext uri="{FF2B5EF4-FFF2-40B4-BE49-F238E27FC236}">
                  <a16:creationId xmlns:a16="http://schemas.microsoft.com/office/drawing/2014/main" id="{E67B9F34-496E-48CC-B5B3-F0B10F98059B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1" name="Google Shape;107;p3">
              <a:extLst>
                <a:ext uri="{FF2B5EF4-FFF2-40B4-BE49-F238E27FC236}">
                  <a16:creationId xmlns:a16="http://schemas.microsoft.com/office/drawing/2014/main" id="{8FF78258-79B9-42D1-8881-94E99DF6CE51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  <p:grpSp>
        <p:nvGrpSpPr>
          <p:cNvPr id="12" name="Google Shape;18;p9">
            <a:extLst>
              <a:ext uri="{FF2B5EF4-FFF2-40B4-BE49-F238E27FC236}">
                <a16:creationId xmlns:a16="http://schemas.microsoft.com/office/drawing/2014/main" id="{10757079-8B80-48E2-972F-E832C79293A2}"/>
              </a:ext>
            </a:extLst>
          </p:cNvPr>
          <p:cNvGrpSpPr/>
          <p:nvPr userDrawn="1"/>
        </p:nvGrpSpPr>
        <p:grpSpPr>
          <a:xfrm>
            <a:off x="110840" y="110877"/>
            <a:ext cx="1150689" cy="1022148"/>
            <a:chOff x="10903335" y="141501"/>
            <a:chExt cx="1150689" cy="1022148"/>
          </a:xfrm>
        </p:grpSpPr>
        <p:sp>
          <p:nvSpPr>
            <p:cNvPr id="13" name="Google Shape;19;p9">
              <a:extLst>
                <a:ext uri="{FF2B5EF4-FFF2-40B4-BE49-F238E27FC236}">
                  <a16:creationId xmlns:a16="http://schemas.microsoft.com/office/drawing/2014/main" id="{6C2352FC-5D7F-4360-9A74-6D5AF00782C2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4" name="Google Shape;20;p9">
              <a:extLst>
                <a:ext uri="{FF2B5EF4-FFF2-40B4-BE49-F238E27FC236}">
                  <a16:creationId xmlns:a16="http://schemas.microsoft.com/office/drawing/2014/main" id="{D969DE04-CC9D-49E7-8D8D-982D0A43448C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75643D62-455C-4B0A-95A2-5BB7FD93A3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66096" y="6356350"/>
            <a:ext cx="2072849" cy="365125"/>
          </a:xfrm>
        </p:spPr>
        <p:txBody>
          <a:bodyPr/>
          <a:lstStyle/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624FB9A-9F4E-4B30-99D7-2DA1EDBA1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945" y="6356350"/>
            <a:ext cx="703201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F112E94-3619-4F71-9E2F-7EBF1B98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0964" y="6356350"/>
            <a:ext cx="982835" cy="365125"/>
          </a:xfrm>
        </p:spPr>
        <p:txBody>
          <a:bodyPr/>
          <a:lstStyle/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03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A0788-4496-4A11-841D-6DB144B7B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3E56A7-02FD-4A1C-A7C3-E72249285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9006B-735D-416C-93B8-EBC809BCA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7723C5-8504-4EAA-89D2-973202FBAB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03569F-E411-4F50-9B3A-EB071390E9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1418" y="2505075"/>
            <a:ext cx="5203970" cy="3684588"/>
          </a:xfrm>
        </p:spPr>
        <p:txBody>
          <a:bodyPr/>
          <a:lstStyle>
            <a:lvl1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" name="Google Shape;111;p3">
            <a:extLst>
              <a:ext uri="{FF2B5EF4-FFF2-40B4-BE49-F238E27FC236}">
                <a16:creationId xmlns:a16="http://schemas.microsoft.com/office/drawing/2014/main" id="{AA816B0C-FDD1-4B9C-9B0E-FFEF1653285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71883"/>
          <a:stretch/>
        </p:blipFill>
        <p:spPr>
          <a:xfrm rot="10800000">
            <a:off x="11208327" y="13598"/>
            <a:ext cx="982834" cy="6844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B98BC1E-1BBF-4A6B-83AA-830BF6EAA9C4}"/>
              </a:ext>
            </a:extLst>
          </p:cNvPr>
          <p:cNvGrpSpPr/>
          <p:nvPr userDrawn="1"/>
        </p:nvGrpSpPr>
        <p:grpSpPr>
          <a:xfrm>
            <a:off x="111813" y="5900695"/>
            <a:ext cx="1150690" cy="846428"/>
            <a:chOff x="42538" y="5956115"/>
            <a:chExt cx="1150690" cy="846428"/>
          </a:xfrm>
        </p:grpSpPr>
        <p:sp>
          <p:nvSpPr>
            <p:cNvPr id="12" name="Google Shape;106;p3">
              <a:extLst>
                <a:ext uri="{FF2B5EF4-FFF2-40B4-BE49-F238E27FC236}">
                  <a16:creationId xmlns:a16="http://schemas.microsoft.com/office/drawing/2014/main" id="{26CD001E-874B-4653-8C2B-DBDA4600F2CA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3" name="Google Shape;107;p3">
              <a:extLst>
                <a:ext uri="{FF2B5EF4-FFF2-40B4-BE49-F238E27FC236}">
                  <a16:creationId xmlns:a16="http://schemas.microsoft.com/office/drawing/2014/main" id="{91798208-BE41-4578-8DC5-615C9E6EA7D1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  <p:grpSp>
        <p:nvGrpSpPr>
          <p:cNvPr id="14" name="Google Shape;18;p9">
            <a:extLst>
              <a:ext uri="{FF2B5EF4-FFF2-40B4-BE49-F238E27FC236}">
                <a16:creationId xmlns:a16="http://schemas.microsoft.com/office/drawing/2014/main" id="{819ACE0C-AE57-4F40-92EB-6C6FC9BAF3E6}"/>
              </a:ext>
            </a:extLst>
          </p:cNvPr>
          <p:cNvGrpSpPr/>
          <p:nvPr userDrawn="1"/>
        </p:nvGrpSpPr>
        <p:grpSpPr>
          <a:xfrm>
            <a:off x="110840" y="110877"/>
            <a:ext cx="1150689" cy="1022148"/>
            <a:chOff x="10903335" y="141501"/>
            <a:chExt cx="1150689" cy="1022148"/>
          </a:xfrm>
        </p:grpSpPr>
        <p:sp>
          <p:nvSpPr>
            <p:cNvPr id="15" name="Google Shape;19;p9">
              <a:extLst>
                <a:ext uri="{FF2B5EF4-FFF2-40B4-BE49-F238E27FC236}">
                  <a16:creationId xmlns:a16="http://schemas.microsoft.com/office/drawing/2014/main" id="{DAFD8678-3F20-4C83-AA37-111B759D0D4F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6" name="Google Shape;20;p9">
              <a:extLst>
                <a:ext uri="{FF2B5EF4-FFF2-40B4-BE49-F238E27FC236}">
                  <a16:creationId xmlns:a16="http://schemas.microsoft.com/office/drawing/2014/main" id="{53A48222-1D02-4395-ACCB-2FE48E48978B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665DBF8E-19CA-49E9-AFD0-67B8E07B97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66096" y="6356350"/>
            <a:ext cx="2072849" cy="365125"/>
          </a:xfrm>
        </p:spPr>
        <p:txBody>
          <a:bodyPr/>
          <a:lstStyle/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8BDA49A3-35E9-4893-934D-99D3EC8C0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945" y="6356350"/>
            <a:ext cx="703201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1582C4CF-2147-4465-A27F-1C2AAA760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0964" y="6356350"/>
            <a:ext cx="982835" cy="365125"/>
          </a:xfrm>
        </p:spPr>
        <p:txBody>
          <a:bodyPr/>
          <a:lstStyle/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1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BEBA0-1D76-409D-B403-B379807EF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528" y="365125"/>
            <a:ext cx="10092271" cy="1325563"/>
          </a:xfrm>
        </p:spPr>
        <p:txBody>
          <a:bodyPr/>
          <a:lstStyle>
            <a:lvl1pPr>
              <a:defRPr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CCFE0-CE8A-4EDD-8400-D2FC0E83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9DF4D8-D746-4602-9B5E-2DB9A968B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3548DD-01F5-42C7-85A8-7C1701ED8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Google Shape;111;p3">
            <a:extLst>
              <a:ext uri="{FF2B5EF4-FFF2-40B4-BE49-F238E27FC236}">
                <a16:creationId xmlns:a16="http://schemas.microsoft.com/office/drawing/2014/main" id="{7A5021AF-36D9-4DD5-9465-599AF3837A63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71883"/>
          <a:stretch/>
        </p:blipFill>
        <p:spPr>
          <a:xfrm rot="10800000">
            <a:off x="11208327" y="13598"/>
            <a:ext cx="982834" cy="6844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51798E0F-A405-454B-8214-94CFD2BB2796}"/>
              </a:ext>
            </a:extLst>
          </p:cNvPr>
          <p:cNvGrpSpPr/>
          <p:nvPr userDrawn="1"/>
        </p:nvGrpSpPr>
        <p:grpSpPr>
          <a:xfrm>
            <a:off x="111813" y="5900695"/>
            <a:ext cx="1150690" cy="846428"/>
            <a:chOff x="42538" y="5956115"/>
            <a:chExt cx="1150690" cy="846428"/>
          </a:xfrm>
        </p:grpSpPr>
        <p:sp>
          <p:nvSpPr>
            <p:cNvPr id="8" name="Google Shape;106;p3">
              <a:extLst>
                <a:ext uri="{FF2B5EF4-FFF2-40B4-BE49-F238E27FC236}">
                  <a16:creationId xmlns:a16="http://schemas.microsoft.com/office/drawing/2014/main" id="{952553C5-B1EB-4273-B7F3-BE9ACB2DDC96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9" name="Google Shape;107;p3">
              <a:extLst>
                <a:ext uri="{FF2B5EF4-FFF2-40B4-BE49-F238E27FC236}">
                  <a16:creationId xmlns:a16="http://schemas.microsoft.com/office/drawing/2014/main" id="{2B475396-F234-4E8B-AB32-52EC31AF6AF3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  <p:grpSp>
        <p:nvGrpSpPr>
          <p:cNvPr id="10" name="Google Shape;18;p9">
            <a:extLst>
              <a:ext uri="{FF2B5EF4-FFF2-40B4-BE49-F238E27FC236}">
                <a16:creationId xmlns:a16="http://schemas.microsoft.com/office/drawing/2014/main" id="{970525C1-330A-4867-9BA9-7A37C4688993}"/>
              </a:ext>
            </a:extLst>
          </p:cNvPr>
          <p:cNvGrpSpPr/>
          <p:nvPr userDrawn="1"/>
        </p:nvGrpSpPr>
        <p:grpSpPr>
          <a:xfrm>
            <a:off x="110840" y="110877"/>
            <a:ext cx="1150689" cy="1022148"/>
            <a:chOff x="10903335" y="141501"/>
            <a:chExt cx="1150689" cy="1022148"/>
          </a:xfrm>
        </p:grpSpPr>
        <p:sp>
          <p:nvSpPr>
            <p:cNvPr id="11" name="Google Shape;19;p9">
              <a:extLst>
                <a:ext uri="{FF2B5EF4-FFF2-40B4-BE49-F238E27FC236}">
                  <a16:creationId xmlns:a16="http://schemas.microsoft.com/office/drawing/2014/main" id="{E90A94A9-EF46-4E43-8DBA-80937AC565F9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2" name="Google Shape;20;p9">
              <a:extLst>
                <a:ext uri="{FF2B5EF4-FFF2-40B4-BE49-F238E27FC236}">
                  <a16:creationId xmlns:a16="http://schemas.microsoft.com/office/drawing/2014/main" id="{C92E8B3B-0860-41C5-A644-C116294C2656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A0E1247-D803-4847-9632-8CC9FB4C70FD}"/>
              </a:ext>
            </a:extLst>
          </p:cNvPr>
          <p:cNvSpPr txBox="1">
            <a:spLocks/>
          </p:cNvSpPr>
          <p:nvPr userDrawn="1"/>
        </p:nvSpPr>
        <p:spPr>
          <a:xfrm>
            <a:off x="1266096" y="6356350"/>
            <a:ext cx="20728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7A122A-1DC7-42EB-B7B1-D7A2C0528447}" type="datetimeFigureOut">
              <a:rPr lang="en-GB" smtClean="0"/>
              <a:pPr/>
              <a:t>09/06/2024</a:t>
            </a:fld>
            <a:endParaRPr lang="en-GB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694F63D-F349-40F0-B9C6-DB72F46A98F9}"/>
              </a:ext>
            </a:extLst>
          </p:cNvPr>
          <p:cNvSpPr txBox="1">
            <a:spLocks/>
          </p:cNvSpPr>
          <p:nvPr userDrawn="1"/>
        </p:nvSpPr>
        <p:spPr>
          <a:xfrm>
            <a:off x="10370964" y="6356350"/>
            <a:ext cx="98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5F9FEE-9549-4E40-89AD-2D513956F5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02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677AE92-6245-40C3-B24F-B8753DD44AA7}"/>
              </a:ext>
            </a:extLst>
          </p:cNvPr>
          <p:cNvSpPr txBox="1">
            <a:spLocks/>
          </p:cNvSpPr>
          <p:nvPr userDrawn="1"/>
        </p:nvSpPr>
        <p:spPr>
          <a:xfrm>
            <a:off x="10370964" y="6356350"/>
            <a:ext cx="98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5F9FEE-9549-4E40-89AD-2D513956F5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200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B6727-840D-43F5-A843-D4AF595F1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82585-5839-4764-9589-A4D4B825F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8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4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20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18A4A-55C5-4E64-8DF8-DD1D4BDE56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F64F7-B495-4A35-8317-77112A314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E1A05-8D50-451A-A086-289FA7DF7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C7AE3-F4E8-4CBA-9F87-22D9E0585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Google Shape;111;p3">
            <a:extLst>
              <a:ext uri="{FF2B5EF4-FFF2-40B4-BE49-F238E27FC236}">
                <a16:creationId xmlns:a16="http://schemas.microsoft.com/office/drawing/2014/main" id="{2C55D9B3-BBDE-4339-B9E3-0F1DF406FC3E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71883"/>
          <a:stretch/>
        </p:blipFill>
        <p:spPr>
          <a:xfrm rot="10800000">
            <a:off x="11208327" y="13598"/>
            <a:ext cx="982834" cy="6844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89FF748-7642-47AD-BC45-4E43730715FC}"/>
              </a:ext>
            </a:extLst>
          </p:cNvPr>
          <p:cNvGrpSpPr/>
          <p:nvPr userDrawn="1"/>
        </p:nvGrpSpPr>
        <p:grpSpPr>
          <a:xfrm>
            <a:off x="111813" y="5900695"/>
            <a:ext cx="1150690" cy="846428"/>
            <a:chOff x="42538" y="5956115"/>
            <a:chExt cx="1150690" cy="846428"/>
          </a:xfrm>
        </p:grpSpPr>
        <p:sp>
          <p:nvSpPr>
            <p:cNvPr id="10" name="Google Shape;106;p3">
              <a:extLst>
                <a:ext uri="{FF2B5EF4-FFF2-40B4-BE49-F238E27FC236}">
                  <a16:creationId xmlns:a16="http://schemas.microsoft.com/office/drawing/2014/main" id="{B2C02EE5-8368-4BDA-85B4-8E87B97CBB14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1" name="Google Shape;107;p3">
              <a:extLst>
                <a:ext uri="{FF2B5EF4-FFF2-40B4-BE49-F238E27FC236}">
                  <a16:creationId xmlns:a16="http://schemas.microsoft.com/office/drawing/2014/main" id="{DDD6794F-F3A4-4131-8D4E-2EA7DA570E94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  <p:grpSp>
        <p:nvGrpSpPr>
          <p:cNvPr id="12" name="Google Shape;18;p9">
            <a:extLst>
              <a:ext uri="{FF2B5EF4-FFF2-40B4-BE49-F238E27FC236}">
                <a16:creationId xmlns:a16="http://schemas.microsoft.com/office/drawing/2014/main" id="{8A575FC6-C6B6-440F-BF83-5E32ADD2B0E2}"/>
              </a:ext>
            </a:extLst>
          </p:cNvPr>
          <p:cNvGrpSpPr/>
          <p:nvPr userDrawn="1"/>
        </p:nvGrpSpPr>
        <p:grpSpPr>
          <a:xfrm>
            <a:off x="110840" y="110877"/>
            <a:ext cx="1150689" cy="1022148"/>
            <a:chOff x="10903335" y="141501"/>
            <a:chExt cx="1150689" cy="1022148"/>
          </a:xfrm>
        </p:grpSpPr>
        <p:sp>
          <p:nvSpPr>
            <p:cNvPr id="13" name="Google Shape;19;p9">
              <a:extLst>
                <a:ext uri="{FF2B5EF4-FFF2-40B4-BE49-F238E27FC236}">
                  <a16:creationId xmlns:a16="http://schemas.microsoft.com/office/drawing/2014/main" id="{01476392-C1F0-48D6-B3DB-9FE94B17626D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4" name="Google Shape;20;p9">
              <a:extLst>
                <a:ext uri="{FF2B5EF4-FFF2-40B4-BE49-F238E27FC236}">
                  <a16:creationId xmlns:a16="http://schemas.microsoft.com/office/drawing/2014/main" id="{E0E2067A-E331-4482-973F-2C90B4586C36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05434F7E-3C48-4F1C-9E82-518506EE1323}"/>
              </a:ext>
            </a:extLst>
          </p:cNvPr>
          <p:cNvSpPr txBox="1">
            <a:spLocks/>
          </p:cNvSpPr>
          <p:nvPr userDrawn="1"/>
        </p:nvSpPr>
        <p:spPr>
          <a:xfrm>
            <a:off x="1266096" y="6356350"/>
            <a:ext cx="20728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7A122A-1DC7-42EB-B7B1-D7A2C0528447}" type="datetimeFigureOut">
              <a:rPr lang="en-GB" smtClean="0"/>
              <a:pPr/>
              <a:t>09/06/2024</a:t>
            </a:fld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EDA467B-AAFA-4BC4-BC2F-9E7F63EE8DE0}"/>
              </a:ext>
            </a:extLst>
          </p:cNvPr>
          <p:cNvSpPr txBox="1">
            <a:spLocks/>
          </p:cNvSpPr>
          <p:nvPr userDrawn="1"/>
        </p:nvSpPr>
        <p:spPr>
          <a:xfrm>
            <a:off x="10370964" y="6356350"/>
            <a:ext cx="98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5F9FEE-9549-4E40-89AD-2D513956F5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506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0C3B7-6A17-4798-99F0-4B9D6FEEF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BE8250"/>
                </a:solidFill>
                <a:latin typeface="Leelawadee UI" panose="020B0502040204020203" pitchFamily="34" charset="-34"/>
                <a:cs typeface="Leelawadee UI" panose="020B05020402040202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9A4110-1B4E-4222-B72B-BA37D4553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ED1C6B-BC33-4D02-9702-9897C2A3F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35F89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87897-4C26-4CAA-8166-36E00AAB9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8CF67-5401-4596-84A5-A6ED5BB1C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E3C23-A427-4187-BEBC-C1285BC0B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Google Shape;111;p3">
            <a:extLst>
              <a:ext uri="{FF2B5EF4-FFF2-40B4-BE49-F238E27FC236}">
                <a16:creationId xmlns:a16="http://schemas.microsoft.com/office/drawing/2014/main" id="{7D64A045-7BFB-4685-A05E-4F33C4317132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71883"/>
          <a:stretch/>
        </p:blipFill>
        <p:spPr>
          <a:xfrm rot="10800000">
            <a:off x="11208327" y="13598"/>
            <a:ext cx="982834" cy="68443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AE1FA80D-C5CA-4C8B-B488-D6D6CA4534FF}"/>
              </a:ext>
            </a:extLst>
          </p:cNvPr>
          <p:cNvGrpSpPr/>
          <p:nvPr userDrawn="1"/>
        </p:nvGrpSpPr>
        <p:grpSpPr>
          <a:xfrm>
            <a:off x="111813" y="5900695"/>
            <a:ext cx="1150690" cy="846428"/>
            <a:chOff x="42538" y="5956115"/>
            <a:chExt cx="1150690" cy="846428"/>
          </a:xfrm>
        </p:grpSpPr>
        <p:sp>
          <p:nvSpPr>
            <p:cNvPr id="10" name="Google Shape;106;p3">
              <a:extLst>
                <a:ext uri="{FF2B5EF4-FFF2-40B4-BE49-F238E27FC236}">
                  <a16:creationId xmlns:a16="http://schemas.microsoft.com/office/drawing/2014/main" id="{E6741E90-0A27-4A12-B5E0-6F59883752AF}"/>
                </a:ext>
              </a:extLst>
            </p:cNvPr>
            <p:cNvSpPr/>
            <p:nvPr/>
          </p:nvSpPr>
          <p:spPr>
            <a:xfrm>
              <a:off x="287037" y="5956115"/>
              <a:ext cx="720705" cy="720000"/>
            </a:xfrm>
            <a:custGeom>
              <a:avLst/>
              <a:gdLst/>
              <a:ahLst/>
              <a:cxnLst/>
              <a:rect l="l" t="t" r="r" b="b"/>
              <a:pathLst>
                <a:path w="2147702" h="2147702" extrusionOk="0">
                  <a:moveTo>
                    <a:pt x="0" y="0"/>
                  </a:moveTo>
                  <a:lnTo>
                    <a:pt x="2147702" y="0"/>
                  </a:lnTo>
                  <a:lnTo>
                    <a:pt x="2147702" y="2147702"/>
                  </a:lnTo>
                  <a:lnTo>
                    <a:pt x="0" y="214770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1" name="Google Shape;107;p3">
              <a:extLst>
                <a:ext uri="{FF2B5EF4-FFF2-40B4-BE49-F238E27FC236}">
                  <a16:creationId xmlns:a16="http://schemas.microsoft.com/office/drawing/2014/main" id="{C02B7275-39D1-4926-B753-1E363AF3535F}"/>
                </a:ext>
              </a:extLst>
            </p:cNvPr>
            <p:cNvSpPr txBox="1"/>
            <p:nvPr/>
          </p:nvSpPr>
          <p:spPr>
            <a:xfrm>
              <a:off x="42538" y="6664044"/>
              <a:ext cx="1150690" cy="1384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1A6580"/>
                  </a:solidFill>
                  <a:latin typeface="Arial"/>
                  <a:ea typeface="Arial"/>
                  <a:cs typeface="Arial"/>
                  <a:sym typeface="Arial"/>
                </a:rPr>
                <a:t>www.vnkgu.edu.vn</a:t>
              </a:r>
              <a:endParaRPr/>
            </a:p>
          </p:txBody>
        </p:sp>
      </p:grpSp>
      <p:grpSp>
        <p:nvGrpSpPr>
          <p:cNvPr id="12" name="Google Shape;18;p9">
            <a:extLst>
              <a:ext uri="{FF2B5EF4-FFF2-40B4-BE49-F238E27FC236}">
                <a16:creationId xmlns:a16="http://schemas.microsoft.com/office/drawing/2014/main" id="{A00BBBD6-FDFD-4712-9B30-6A828A13FA51}"/>
              </a:ext>
            </a:extLst>
          </p:cNvPr>
          <p:cNvGrpSpPr/>
          <p:nvPr userDrawn="1"/>
        </p:nvGrpSpPr>
        <p:grpSpPr>
          <a:xfrm>
            <a:off x="110840" y="110877"/>
            <a:ext cx="1150689" cy="1022148"/>
            <a:chOff x="10903335" y="141501"/>
            <a:chExt cx="1150689" cy="1022148"/>
          </a:xfrm>
        </p:grpSpPr>
        <p:sp>
          <p:nvSpPr>
            <p:cNvPr id="13" name="Google Shape;19;p9">
              <a:extLst>
                <a:ext uri="{FF2B5EF4-FFF2-40B4-BE49-F238E27FC236}">
                  <a16:creationId xmlns:a16="http://schemas.microsoft.com/office/drawing/2014/main" id="{C4CC4F00-28C6-4D97-9FBE-594B371D9CD0}"/>
                </a:ext>
              </a:extLst>
            </p:cNvPr>
            <p:cNvSpPr/>
            <p:nvPr/>
          </p:nvSpPr>
          <p:spPr>
            <a:xfrm>
              <a:off x="10903335" y="141501"/>
              <a:ext cx="1063965" cy="894599"/>
            </a:xfrm>
            <a:custGeom>
              <a:avLst/>
              <a:gdLst/>
              <a:ahLst/>
              <a:cxnLst/>
              <a:rect l="l" t="t" r="r" b="b"/>
              <a:pathLst>
                <a:path w="2077921" h="1747150" extrusionOk="0">
                  <a:moveTo>
                    <a:pt x="0" y="0"/>
                  </a:moveTo>
                  <a:lnTo>
                    <a:pt x="2077921" y="0"/>
                  </a:lnTo>
                  <a:lnTo>
                    <a:pt x="2077921" y="1747150"/>
                  </a:lnTo>
                  <a:lnTo>
                    <a:pt x="0" y="174715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14" name="Google Shape;20;p9">
              <a:extLst>
                <a:ext uri="{FF2B5EF4-FFF2-40B4-BE49-F238E27FC236}">
                  <a16:creationId xmlns:a16="http://schemas.microsoft.com/office/drawing/2014/main" id="{27EF7DC6-5927-4E2C-B269-FFC376BA47EB}"/>
                </a:ext>
              </a:extLst>
            </p:cNvPr>
            <p:cNvSpPr txBox="1"/>
            <p:nvPr/>
          </p:nvSpPr>
          <p:spPr>
            <a:xfrm>
              <a:off x="10903335" y="1071316"/>
              <a:ext cx="1150689" cy="923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1" i="0" u="none" strike="noStrike" cap="none">
                  <a:solidFill>
                    <a:srgbClr val="135F89"/>
                  </a:solidFill>
                  <a:latin typeface="Bahnschrift SemiBold Condensed" panose="020B0502040204020203" pitchFamily="34" charset="0"/>
                  <a:ea typeface="Arial"/>
                  <a:cs typeface="Arial"/>
                  <a:sym typeface="Arial"/>
                </a:rPr>
                <a:t>TẬN TÂM - UY TÍN - CHẤT LƯỢNG - HỘI NHẬP</a:t>
              </a:r>
              <a:endParaRPr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72BDBB14-C43E-452F-A334-AF6D13A573D0}"/>
              </a:ext>
            </a:extLst>
          </p:cNvPr>
          <p:cNvSpPr txBox="1">
            <a:spLocks/>
          </p:cNvSpPr>
          <p:nvPr userDrawn="1"/>
        </p:nvSpPr>
        <p:spPr>
          <a:xfrm>
            <a:off x="1266096" y="6356350"/>
            <a:ext cx="20728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B7A122A-1DC7-42EB-B7B1-D7A2C0528447}" type="datetimeFigureOut">
              <a:rPr lang="en-GB" smtClean="0"/>
              <a:pPr/>
              <a:t>09/06/2024</a:t>
            </a:fld>
            <a:endParaRPr lang="en-GB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49C7E233-C075-418C-BD48-2694DC09C09C}"/>
              </a:ext>
            </a:extLst>
          </p:cNvPr>
          <p:cNvSpPr txBox="1">
            <a:spLocks/>
          </p:cNvSpPr>
          <p:nvPr userDrawn="1"/>
        </p:nvSpPr>
        <p:spPr>
          <a:xfrm>
            <a:off x="10370964" y="6356350"/>
            <a:ext cx="98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5F9FEE-9549-4E40-89AD-2D513956F5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27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98B891-311F-4A52-B9B2-BBCD3B608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12126E-A1BB-4540-9D69-984401466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D5583-F589-4FB7-8D5C-7CFC5454E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A122A-1DC7-42EB-B7B1-D7A2C0528447}" type="datetimeFigureOut">
              <a:rPr lang="en-GB" smtClean="0"/>
              <a:t>09/06/2024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B6579-C016-43B5-9F50-A78A0B2E39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1B134-BB22-4EA6-921F-E822DA5CF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F9FEE-9549-4E40-89AD-2D513956F5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41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BE8250"/>
          </a:solidFill>
          <a:latin typeface="Leelawadee UI" panose="020B0502040204020203" pitchFamily="34" charset="-34"/>
          <a:ea typeface="+mj-ea"/>
          <a:cs typeface="Leelawadee UI" panose="020B0502040204020203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35F89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35F89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35F89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35F89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35F89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vnkgu.edu.vn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369A3-D96C-465E-97BD-63BC0B7CE9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2EEB35-C77E-4AF0-84D2-4FF58F194B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Google Shape;100;p1">
            <a:extLst>
              <a:ext uri="{FF2B5EF4-FFF2-40B4-BE49-F238E27FC236}">
                <a16:creationId xmlns:a16="http://schemas.microsoft.com/office/drawing/2014/main" id="{976AB236-B58A-4EEE-B231-7A00F50BC030}"/>
              </a:ext>
            </a:extLst>
          </p:cNvPr>
          <p:cNvSpPr/>
          <p:nvPr/>
        </p:nvSpPr>
        <p:spPr>
          <a:xfrm>
            <a:off x="3602350" y="5373443"/>
            <a:ext cx="5655577" cy="1448231"/>
          </a:xfrm>
          <a:prstGeom prst="snip1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Mẫu Template PowerPoint  trang bìa: 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Bắt buộc: Mẫu chữ K bên trái, logo, mã QR. 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Có thể bổ sung các nội dung phù hợp khác.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4160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C3241-FFA6-4373-BA13-732646ACE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1795D-53A4-4575-A731-487BE6EDC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Google Shape;110;p3">
            <a:extLst>
              <a:ext uri="{FF2B5EF4-FFF2-40B4-BE49-F238E27FC236}">
                <a16:creationId xmlns:a16="http://schemas.microsoft.com/office/drawing/2014/main" id="{E090E1A1-ECA6-4C63-9307-C6A71830A5EE}"/>
              </a:ext>
            </a:extLst>
          </p:cNvPr>
          <p:cNvSpPr/>
          <p:nvPr/>
        </p:nvSpPr>
        <p:spPr>
          <a:xfrm>
            <a:off x="3377268" y="5213168"/>
            <a:ext cx="5655577" cy="1448231"/>
          </a:xfrm>
          <a:prstGeom prst="snip1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Mẫu Template PowerPoint  các trang trong: 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Bắt buộc: Mẫu chữ K bên phải. 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Logo, mã QR có thể không bắt buộc nếu cần không gian để trình bày. 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Có thể bổ sung các nội dung phù hợp khác.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44082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4DB0474-C822-4443-BC2F-1CDF4A718976}"/>
              </a:ext>
            </a:extLst>
          </p:cNvPr>
          <p:cNvGrpSpPr/>
          <p:nvPr/>
        </p:nvGrpSpPr>
        <p:grpSpPr>
          <a:xfrm>
            <a:off x="623666" y="566057"/>
            <a:ext cx="11170673" cy="2160272"/>
            <a:chOff x="623666" y="566057"/>
            <a:chExt cx="11170673" cy="2160272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1E3D4F6-2052-4D91-A482-FF58967C5CC4}"/>
                </a:ext>
              </a:extLst>
            </p:cNvPr>
            <p:cNvGrpSpPr/>
            <p:nvPr/>
          </p:nvGrpSpPr>
          <p:grpSpPr>
            <a:xfrm>
              <a:off x="623666" y="566057"/>
              <a:ext cx="2619351" cy="2160271"/>
              <a:chOff x="609599" y="566057"/>
              <a:chExt cx="2336802" cy="3106057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01322E-1CA7-4591-A064-FA8E5AA2BCBE}"/>
                  </a:ext>
                </a:extLst>
              </p:cNvPr>
              <p:cNvSpPr/>
              <p:nvPr/>
            </p:nvSpPr>
            <p:spPr>
              <a:xfrm>
                <a:off x="609601" y="566057"/>
                <a:ext cx="2336800" cy="3106057"/>
              </a:xfrm>
              <a:prstGeom prst="rect">
                <a:avLst/>
              </a:prstGeom>
              <a:noFill/>
              <a:ln>
                <a:solidFill>
                  <a:srgbClr val="1F65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AD67590C-18E3-43FA-AB37-500F368374E2}"/>
                  </a:ext>
                </a:extLst>
              </p:cNvPr>
              <p:cNvPicPr preferRelativeResize="0">
                <a:picLocks/>
              </p:cNvPicPr>
              <p:nvPr/>
            </p:nvPicPr>
            <p:blipFill rotWithShape="1">
              <a:blip r:embed="rId2"/>
              <a:srcRect r="71883"/>
              <a:stretch/>
            </p:blipFill>
            <p:spPr>
              <a:xfrm>
                <a:off x="609599" y="566057"/>
                <a:ext cx="972457" cy="3106056"/>
              </a:xfrm>
              <a:prstGeom prst="rect">
                <a:avLst/>
              </a:prstGeom>
            </p:spPr>
          </p:pic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F08D0F3-8905-43EF-8E15-5FD93E866644}"/>
                </a:ext>
              </a:extLst>
            </p:cNvPr>
            <p:cNvSpPr txBox="1"/>
            <p:nvPr/>
          </p:nvSpPr>
          <p:spPr>
            <a:xfrm>
              <a:off x="3251924" y="566058"/>
              <a:ext cx="8542415" cy="2160271"/>
            </a:xfrm>
            <a:prstGeom prst="rect">
              <a:avLst/>
            </a:prstGeom>
            <a:noFill/>
            <a:ln>
              <a:solidFill>
                <a:srgbClr val="1F658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sz="2000" b="1">
                  <a:solidFill>
                    <a:srgbClr val="BE8250"/>
                  </a:solidFill>
                  <a:latin typeface="Leelawadee UI" panose="020B0502040204020203" pitchFamily="34" charset="-34"/>
                  <a:cs typeface="Leelawadee UI" panose="020B0502040204020203" pitchFamily="34" charset="-34"/>
                </a:rPr>
                <a:t>TRUNG TÂM THÔNG TIN VÀ THƯ VIỆN</a:t>
              </a:r>
            </a:p>
            <a:p>
              <a:pPr defTabSz="449263">
                <a:lnSpc>
                  <a:spcPct val="150000"/>
                </a:lnSpc>
              </a:pPr>
              <a:r>
                <a:rPr lang="en-US" sz="1600" b="1">
                  <a:solidFill>
                    <a:srgbClr val="BE8250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</a:t>
              </a:r>
              <a:r>
                <a:rPr lang="en-US" sz="1600" b="1">
                  <a:solidFill>
                    <a:srgbClr val="D8AA35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b="1">
                  <a:solidFill>
                    <a:srgbClr val="A48026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320A QL 61, Thị trấn Minh Lương, Châu Thành, Kiên Giang</a:t>
              </a:r>
              <a:b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en-US" sz="1600" b="1">
                  <a:solidFill>
                    <a:srgbClr val="BE8250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</a:t>
              </a:r>
              <a:r>
                <a:rPr lang="en-US" sz="1600" b="1">
                  <a:solidFill>
                    <a:srgbClr val="D8AA35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  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0297.361.9550</a:t>
              </a:r>
              <a:b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en-US" sz="1600" b="1">
                  <a:solidFill>
                    <a:srgbClr val="BE8250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</a:t>
              </a:r>
              <a:r>
                <a:rPr lang="en-US" sz="1600" b="1">
                  <a:solidFill>
                    <a:srgbClr val="D8AA35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  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tttttv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@vnkgu.edu.vn</a:t>
              </a:r>
              <a:b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en-US" sz="1600" spc="-28">
                  <a:solidFill>
                    <a:srgbClr val="BE8250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</a:t>
              </a:r>
              <a:r>
                <a:rPr lang="en-US" sz="1600" spc="-28">
                  <a:solidFill>
                    <a:srgbClr val="D8AA35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  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thuvien.vnkgu.edu.vn</a:t>
              </a:r>
              <a:br>
                <a:rPr lang="en-US" sz="1600" spc="-28">
                  <a:solidFill>
                    <a:srgbClr val="1F658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en-US" sz="400" b="1" spc="-28">
                <a:solidFill>
                  <a:srgbClr val="1F658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A245AC6-7ADC-43E2-8203-E72110A85EDF}"/>
                </a:ext>
              </a:extLst>
            </p:cNvPr>
            <p:cNvGrpSpPr/>
            <p:nvPr/>
          </p:nvGrpSpPr>
          <p:grpSpPr>
            <a:xfrm>
              <a:off x="1502916" y="1210713"/>
              <a:ext cx="1150689" cy="1022148"/>
              <a:chOff x="10903335" y="141501"/>
              <a:chExt cx="1150689" cy="1022148"/>
            </a:xfrm>
          </p:grpSpPr>
          <p:sp>
            <p:nvSpPr>
              <p:cNvPr id="10" name="Freeform 4">
                <a:extLst>
                  <a:ext uri="{FF2B5EF4-FFF2-40B4-BE49-F238E27FC236}">
                    <a16:creationId xmlns:a16="http://schemas.microsoft.com/office/drawing/2014/main" id="{0E8EDB95-56E7-4ADA-A4B6-6E016F189025}"/>
                  </a:ext>
                </a:extLst>
              </p:cNvPr>
              <p:cNvSpPr/>
              <p:nvPr/>
            </p:nvSpPr>
            <p:spPr>
              <a:xfrm>
                <a:off x="10903335" y="141501"/>
                <a:ext cx="1063965" cy="894599"/>
              </a:xfrm>
              <a:custGeom>
                <a:avLst/>
                <a:gdLst/>
                <a:ahLst/>
                <a:cxnLst/>
                <a:rect l="l" t="t" r="r" b="b"/>
                <a:pathLst>
                  <a:path w="2077921" h="1747150">
                    <a:moveTo>
                      <a:pt x="0" y="0"/>
                    </a:moveTo>
                    <a:lnTo>
                      <a:pt x="2077921" y="0"/>
                    </a:lnTo>
                    <a:lnTo>
                      <a:pt x="2077921" y="1747150"/>
                    </a:lnTo>
                    <a:lnTo>
                      <a:pt x="0" y="174715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/>
                </a:stretch>
              </a:blipFill>
            </p:spPr>
          </p:sp>
          <p:sp>
            <p:nvSpPr>
              <p:cNvPr id="11" name="TextBox 6">
                <a:extLst>
                  <a:ext uri="{FF2B5EF4-FFF2-40B4-BE49-F238E27FC236}">
                    <a16:creationId xmlns:a16="http://schemas.microsoft.com/office/drawing/2014/main" id="{EC83335A-5737-4068-A385-8C77364FEC2D}"/>
                  </a:ext>
                </a:extLst>
              </p:cNvPr>
              <p:cNvSpPr txBox="1"/>
              <p:nvPr/>
            </p:nvSpPr>
            <p:spPr>
              <a:xfrm>
                <a:off x="10903335" y="1071316"/>
                <a:ext cx="1150689" cy="92333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600" b="1" spc="-4">
                    <a:solidFill>
                      <a:srgbClr val="135F89"/>
                    </a:solidFill>
                    <a:latin typeface="Bahnschrift Condensed" panose="020B0502040204020203" pitchFamily="34" charset="0"/>
                  </a:rPr>
                  <a:t>TẬN TÂM - UY TÍN - CHẤT LƯỢNG - HỘI NHẬP</a:t>
                </a: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AF7EA9D-0F4F-436A-80F9-5268160BFFA4}"/>
              </a:ext>
            </a:extLst>
          </p:cNvPr>
          <p:cNvGrpSpPr/>
          <p:nvPr/>
        </p:nvGrpSpPr>
        <p:grpSpPr>
          <a:xfrm>
            <a:off x="616857" y="3207658"/>
            <a:ext cx="11149346" cy="2016386"/>
            <a:chOff x="616857" y="3207658"/>
            <a:chExt cx="11149346" cy="2016386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86A9492-7D5C-4710-8426-4F3087656CAD}"/>
                </a:ext>
              </a:extLst>
            </p:cNvPr>
            <p:cNvGrpSpPr/>
            <p:nvPr/>
          </p:nvGrpSpPr>
          <p:grpSpPr>
            <a:xfrm>
              <a:off x="616857" y="3207658"/>
              <a:ext cx="2612093" cy="2016386"/>
              <a:chOff x="609599" y="566057"/>
              <a:chExt cx="2336802" cy="3106057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877CE00-31FC-4266-B185-261B5730AEBE}"/>
                  </a:ext>
                </a:extLst>
              </p:cNvPr>
              <p:cNvSpPr/>
              <p:nvPr/>
            </p:nvSpPr>
            <p:spPr>
              <a:xfrm>
                <a:off x="609601" y="566057"/>
                <a:ext cx="2336800" cy="3106057"/>
              </a:xfrm>
              <a:prstGeom prst="rect">
                <a:avLst/>
              </a:prstGeom>
              <a:noFill/>
              <a:ln>
                <a:solidFill>
                  <a:srgbClr val="1F65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716FBE63-9D81-4C92-9D71-762D1AAA7D1C}"/>
                  </a:ext>
                </a:extLst>
              </p:cNvPr>
              <p:cNvPicPr preferRelativeResize="0">
                <a:picLocks/>
              </p:cNvPicPr>
              <p:nvPr/>
            </p:nvPicPr>
            <p:blipFill rotWithShape="1">
              <a:blip r:embed="rId2"/>
              <a:srcRect r="71883"/>
              <a:stretch/>
            </p:blipFill>
            <p:spPr>
              <a:xfrm>
                <a:off x="609599" y="566057"/>
                <a:ext cx="972457" cy="3106056"/>
              </a:xfrm>
              <a:prstGeom prst="rect">
                <a:avLst/>
              </a:prstGeom>
            </p:spPr>
          </p:pic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C760F90-E4BA-44B5-8636-71820EAFA8FA}"/>
                </a:ext>
              </a:extLst>
            </p:cNvPr>
            <p:cNvSpPr txBox="1"/>
            <p:nvPr/>
          </p:nvSpPr>
          <p:spPr>
            <a:xfrm>
              <a:off x="3228950" y="3207658"/>
              <a:ext cx="8537253" cy="2016386"/>
            </a:xfrm>
            <a:prstGeom prst="rect">
              <a:avLst/>
            </a:prstGeom>
            <a:noFill/>
            <a:ln>
              <a:solidFill>
                <a:srgbClr val="1F658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sz="2000" b="1">
                  <a:solidFill>
                    <a:srgbClr val="BE825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NGUYỄN VĂN RẠNG</a:t>
              </a:r>
            </a:p>
            <a:p>
              <a:pPr>
                <a:spcAft>
                  <a:spcPts val="1200"/>
                </a:spcAft>
              </a:pPr>
              <a:r>
                <a:rPr lang="en-US" sz="1600">
                  <a:solidFill>
                    <a:srgbClr val="BE8250"/>
                  </a:solidFill>
                  <a:latin typeface="Segoe UI Symbol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 </a:t>
              </a:r>
              <a:r>
                <a:rPr lang="en-US" sz="1600" b="1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Phó Giám đốc – Trung tâm Thông tin và Thư viện</a:t>
              </a:r>
            </a:p>
            <a:p>
              <a:pPr defTabSz="449263">
                <a:lnSpc>
                  <a:spcPct val="150000"/>
                </a:lnSpc>
              </a:pPr>
              <a:r>
                <a:rPr lang="en-US" sz="1600" b="1">
                  <a:solidFill>
                    <a:srgbClr val="BE8250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</a:t>
              </a:r>
              <a:r>
                <a:rPr lang="en-US" sz="1600" b="1">
                  <a:solidFill>
                    <a:srgbClr val="A48026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320A QL 61, Thị trấn Minh Lương, Châu Thành, Kiên Giang</a:t>
              </a:r>
              <a:b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en-US" sz="1600" b="1">
                  <a:solidFill>
                    <a:srgbClr val="BE8250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</a:t>
              </a:r>
              <a:r>
                <a:rPr lang="en-US" sz="1600" b="1">
                  <a:solidFill>
                    <a:srgbClr val="A48026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0989.226.777 - </a:t>
              </a:r>
              <a:r>
                <a:rPr lang="en-US" sz="1600" b="1">
                  <a:solidFill>
                    <a:srgbClr val="BE8250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</a:t>
              </a:r>
              <a:r>
                <a:rPr lang="en-US" sz="1600" b="1">
                  <a:solidFill>
                    <a:srgbClr val="A48026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nvrang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@vnkgu.edu.vn</a:t>
              </a:r>
              <a:b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en-US" sz="1600" spc="-28">
                  <a:solidFill>
                    <a:srgbClr val="BE8250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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ea typeface="Segoe UI Symbol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sz="1600" spc="-28">
                  <a:solidFill>
                    <a:srgbClr val="1F658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thuvien.vnkgu.edu.vn</a:t>
              </a:r>
              <a:endParaRPr lang="en-US" sz="1600" b="1" spc="-28">
                <a:solidFill>
                  <a:srgbClr val="1F658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B8F5DF96-512E-486B-A011-17D6F4177429}"/>
                </a:ext>
              </a:extLst>
            </p:cNvPr>
            <p:cNvGrpSpPr/>
            <p:nvPr/>
          </p:nvGrpSpPr>
          <p:grpSpPr>
            <a:xfrm>
              <a:off x="1502916" y="3656142"/>
              <a:ext cx="1150689" cy="1022148"/>
              <a:chOff x="10903335" y="141501"/>
              <a:chExt cx="1150689" cy="1022148"/>
            </a:xfrm>
          </p:grpSpPr>
          <p:sp>
            <p:nvSpPr>
              <p:cNvPr id="18" name="Freeform 4">
                <a:extLst>
                  <a:ext uri="{FF2B5EF4-FFF2-40B4-BE49-F238E27FC236}">
                    <a16:creationId xmlns:a16="http://schemas.microsoft.com/office/drawing/2014/main" id="{EB034A28-132E-4F9C-BC98-552E6E359B7C}"/>
                  </a:ext>
                </a:extLst>
              </p:cNvPr>
              <p:cNvSpPr/>
              <p:nvPr/>
            </p:nvSpPr>
            <p:spPr>
              <a:xfrm>
                <a:off x="10903335" y="141501"/>
                <a:ext cx="1063965" cy="894599"/>
              </a:xfrm>
              <a:custGeom>
                <a:avLst/>
                <a:gdLst/>
                <a:ahLst/>
                <a:cxnLst/>
                <a:rect l="l" t="t" r="r" b="b"/>
                <a:pathLst>
                  <a:path w="2077921" h="1747150">
                    <a:moveTo>
                      <a:pt x="0" y="0"/>
                    </a:moveTo>
                    <a:lnTo>
                      <a:pt x="2077921" y="0"/>
                    </a:lnTo>
                    <a:lnTo>
                      <a:pt x="2077921" y="1747150"/>
                    </a:lnTo>
                    <a:lnTo>
                      <a:pt x="0" y="174715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/>
                </a:stretch>
              </a:blipFill>
            </p:spPr>
          </p:sp>
          <p:sp>
            <p:nvSpPr>
              <p:cNvPr id="19" name="TextBox 6">
                <a:extLst>
                  <a:ext uri="{FF2B5EF4-FFF2-40B4-BE49-F238E27FC236}">
                    <a16:creationId xmlns:a16="http://schemas.microsoft.com/office/drawing/2014/main" id="{26DB0636-8C10-46B5-B729-93EB2800F988}"/>
                  </a:ext>
                </a:extLst>
              </p:cNvPr>
              <p:cNvSpPr txBox="1"/>
              <p:nvPr/>
            </p:nvSpPr>
            <p:spPr>
              <a:xfrm>
                <a:off x="10903335" y="1071316"/>
                <a:ext cx="1150689" cy="92333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600" b="1" spc="-4">
                    <a:solidFill>
                      <a:srgbClr val="135F89"/>
                    </a:solidFill>
                    <a:latin typeface="Bahnschrift Condensed" panose="020B0502040204020203" pitchFamily="34" charset="0"/>
                  </a:rPr>
                  <a:t>TẬN TÂM - UY TÍN - CHẤT LƯỢNG - HỘI NHẬP</a:t>
                </a:r>
              </a:p>
            </p:txBody>
          </p:sp>
        </p:grpSp>
      </p:grpSp>
      <p:sp>
        <p:nvSpPr>
          <p:cNvPr id="22" name="Rectangle: Single Corner Snipped 21">
            <a:extLst>
              <a:ext uri="{FF2B5EF4-FFF2-40B4-BE49-F238E27FC236}">
                <a16:creationId xmlns:a16="http://schemas.microsoft.com/office/drawing/2014/main" id="{9F3808AF-F8E8-4476-ADBD-155F63DCCAB7}"/>
              </a:ext>
            </a:extLst>
          </p:cNvPr>
          <p:cNvSpPr/>
          <p:nvPr/>
        </p:nvSpPr>
        <p:spPr>
          <a:xfrm>
            <a:off x="3053711" y="6082082"/>
            <a:ext cx="6240191" cy="558557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/>
              <a:t>Mẫu Chữ ký Email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358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196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Bahnschrift Condensed</vt:lpstr>
      <vt:lpstr>Bahnschrift SemiBold Condensed</vt:lpstr>
      <vt:lpstr>Calibri</vt:lpstr>
      <vt:lpstr>Leelawadee UI</vt:lpstr>
      <vt:lpstr>Segoe UI</vt:lpstr>
      <vt:lpstr>Segoe UI Symbol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Van Rang</dc:creator>
  <cp:lastModifiedBy>Nguyen Van Rang</cp:lastModifiedBy>
  <cp:revision>11</cp:revision>
  <dcterms:created xsi:type="dcterms:W3CDTF">2024-06-09T13:35:24Z</dcterms:created>
  <dcterms:modified xsi:type="dcterms:W3CDTF">2024-06-09T14:45:32Z</dcterms:modified>
</cp:coreProperties>
</file>